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Thieme" userId="ba975a27-6abc-4f11-a7ab-77942cdec09c" providerId="ADAL" clId="{E435C2E3-618E-44AF-BBFF-D3498C694A52}"/>
    <pc:docChg chg="undo custSel modSld">
      <pc:chgData name="Doreen Thieme" userId="ba975a27-6abc-4f11-a7ab-77942cdec09c" providerId="ADAL" clId="{E435C2E3-618E-44AF-BBFF-D3498C694A52}" dt="2018-08-22T20:29:46.385" v="621" actId="1038"/>
      <pc:docMkLst>
        <pc:docMk/>
      </pc:docMkLst>
      <pc:sldChg chg="addSp delSp modSp">
        <pc:chgData name="Doreen Thieme" userId="ba975a27-6abc-4f11-a7ab-77942cdec09c" providerId="ADAL" clId="{E435C2E3-618E-44AF-BBFF-D3498C694A52}" dt="2018-08-22T20:29:46.385" v="621" actId="1038"/>
        <pc:sldMkLst>
          <pc:docMk/>
          <pc:sldMk cId="1311352442" sldId="256"/>
        </pc:sldMkLst>
        <pc:picChg chg="mod">
          <ac:chgData name="Doreen Thieme" userId="ba975a27-6abc-4f11-a7ab-77942cdec09c" providerId="ADAL" clId="{E435C2E3-618E-44AF-BBFF-D3498C694A52}" dt="2018-08-22T20:29:07.160" v="570" actId="1036"/>
          <ac:picMkLst>
            <pc:docMk/>
            <pc:sldMk cId="1311352442" sldId="256"/>
            <ac:picMk id="4" creationId="{00000000-0000-0000-0000-000000000000}"/>
          </ac:picMkLst>
        </pc:picChg>
        <pc:picChg chg="del mod">
          <ac:chgData name="Doreen Thieme" userId="ba975a27-6abc-4f11-a7ab-77942cdec09c" providerId="ADAL" clId="{E435C2E3-618E-44AF-BBFF-D3498C694A52}" dt="2018-08-22T20:18:12.185" v="453" actId="478"/>
          <ac:picMkLst>
            <pc:docMk/>
            <pc:sldMk cId="1311352442" sldId="256"/>
            <ac:picMk id="5" creationId="{00000000-0000-0000-0000-000000000000}"/>
          </ac:picMkLst>
        </pc:picChg>
        <pc:picChg chg="add mod">
          <ac:chgData name="Doreen Thieme" userId="ba975a27-6abc-4f11-a7ab-77942cdec09c" providerId="ADAL" clId="{E435C2E3-618E-44AF-BBFF-D3498C694A52}" dt="2018-08-22T20:29:46.385" v="621" actId="1038"/>
          <ac:picMkLst>
            <pc:docMk/>
            <pc:sldMk cId="1311352442" sldId="256"/>
            <ac:picMk id="7" creationId="{A05E3378-9BDF-4016-9E34-D584CB3264F9}"/>
          </ac:picMkLst>
        </pc:picChg>
        <pc:picChg chg="add del mod ord">
          <ac:chgData name="Doreen Thieme" userId="ba975a27-6abc-4f11-a7ab-77942cdec09c" providerId="ADAL" clId="{E435C2E3-618E-44AF-BBFF-D3498C694A52}" dt="2018-08-22T18:56:33.008" v="214" actId="1036"/>
          <ac:picMkLst>
            <pc:docMk/>
            <pc:sldMk cId="1311352442" sldId="256"/>
            <ac:picMk id="7" creationId="{BBD1432E-22CC-4256-B6B1-C212BE660BDF}"/>
          </ac:picMkLst>
        </pc:picChg>
        <pc:picChg chg="add del mod ord">
          <ac:chgData name="Doreen Thieme" userId="ba975a27-6abc-4f11-a7ab-77942cdec09c" providerId="ADAL" clId="{E435C2E3-618E-44AF-BBFF-D3498C694A52}" dt="2018-08-22T20:24:51.897" v="463" actId="478"/>
          <ac:picMkLst>
            <pc:docMk/>
            <pc:sldMk cId="1311352442" sldId="256"/>
            <ac:picMk id="9" creationId="{44A0FE29-215A-4184-B691-A1A4E1C63D15}"/>
          </ac:picMkLst>
        </pc:picChg>
      </pc:sldChg>
      <pc:sldChg chg="addSp delSp modSp">
        <pc:chgData name="Doreen Thieme" userId="ba975a27-6abc-4f11-a7ab-77942cdec09c" providerId="ADAL" clId="{E435C2E3-618E-44AF-BBFF-D3498C694A52}" dt="2018-08-22T19:14:27.233" v="444" actId="1036"/>
        <pc:sldMkLst>
          <pc:docMk/>
          <pc:sldMk cId="589314155" sldId="257"/>
        </pc:sldMkLst>
        <pc:spChg chg="add del mod">
          <ac:chgData name="Doreen Thieme" userId="ba975a27-6abc-4f11-a7ab-77942cdec09c" providerId="ADAL" clId="{E435C2E3-618E-44AF-BBFF-D3498C694A52}" dt="2018-08-22T19:01:50.077" v="225" actId="478"/>
          <ac:spMkLst>
            <pc:docMk/>
            <pc:sldMk cId="589314155" sldId="257"/>
            <ac:spMk id="8" creationId="{E9CD20BF-1446-42FB-BFEE-20A318B0070F}"/>
          </ac:spMkLst>
        </pc:spChg>
        <pc:picChg chg="add mod">
          <ac:chgData name="Doreen Thieme" userId="ba975a27-6abc-4f11-a7ab-77942cdec09c" providerId="ADAL" clId="{E435C2E3-618E-44AF-BBFF-D3498C694A52}" dt="2018-08-22T19:14:27.233" v="444" actId="1036"/>
          <ac:picMkLst>
            <pc:docMk/>
            <pc:sldMk cId="589314155" sldId="257"/>
            <ac:picMk id="3" creationId="{F15DD1D7-2FF3-4BC8-93E8-58EE19D2970E}"/>
          </ac:picMkLst>
        </pc:picChg>
        <pc:picChg chg="del">
          <ac:chgData name="Doreen Thieme" userId="ba975a27-6abc-4f11-a7ab-77942cdec09c" providerId="ADAL" clId="{E435C2E3-618E-44AF-BBFF-D3498C694A52}" dt="2018-08-22T19:01:44.472" v="224" actId="478"/>
          <ac:picMkLst>
            <pc:docMk/>
            <pc:sldMk cId="589314155" sldId="257"/>
            <ac:picMk id="4" creationId="{00000000-0000-0000-0000-000000000000}"/>
          </ac:picMkLst>
        </pc:picChg>
      </pc:sldChg>
      <pc:sldChg chg="addSp delSp modSp">
        <pc:chgData name="Doreen Thieme" userId="ba975a27-6abc-4f11-a7ab-77942cdec09c" providerId="ADAL" clId="{E435C2E3-618E-44AF-BBFF-D3498C694A52}" dt="2018-08-22T19:16:42.523" v="447" actId="1036"/>
        <pc:sldMkLst>
          <pc:docMk/>
          <pc:sldMk cId="1428687383" sldId="258"/>
        </pc:sldMkLst>
        <pc:spChg chg="add del mod">
          <ac:chgData name="Doreen Thieme" userId="ba975a27-6abc-4f11-a7ab-77942cdec09c" providerId="ADAL" clId="{E435C2E3-618E-44AF-BBFF-D3498C694A52}" dt="2018-08-22T18:59:40.478" v="218" actId="478"/>
          <ac:spMkLst>
            <pc:docMk/>
            <pc:sldMk cId="1428687383" sldId="258"/>
            <ac:spMk id="6" creationId="{F6F61516-736E-47E4-887C-8E21A762ABFD}"/>
          </ac:spMkLst>
        </pc:spChg>
        <pc:picChg chg="add mod">
          <ac:chgData name="Doreen Thieme" userId="ba975a27-6abc-4f11-a7ab-77942cdec09c" providerId="ADAL" clId="{E435C2E3-618E-44AF-BBFF-D3498C694A52}" dt="2018-08-22T19:16:42.523" v="447" actId="1036"/>
          <ac:picMkLst>
            <pc:docMk/>
            <pc:sldMk cId="1428687383" sldId="258"/>
            <ac:picMk id="3" creationId="{B10AA02D-6B91-4EA1-9CEB-2E95C0CF3209}"/>
          </ac:picMkLst>
        </pc:picChg>
        <pc:picChg chg="del">
          <ac:chgData name="Doreen Thieme" userId="ba975a27-6abc-4f11-a7ab-77942cdec09c" providerId="ADAL" clId="{E435C2E3-618E-44AF-BBFF-D3498C694A52}" dt="2018-08-22T18:59:33.015" v="217" actId="478"/>
          <ac:picMkLst>
            <pc:docMk/>
            <pc:sldMk cId="1428687383" sldId="258"/>
            <ac:picMk id="4" creationId="{00000000-0000-0000-0000-000000000000}"/>
          </ac:picMkLst>
        </pc:picChg>
      </pc:sldChg>
      <pc:sldChg chg="addSp delSp modSp">
        <pc:chgData name="Doreen Thieme" userId="ba975a27-6abc-4f11-a7ab-77942cdec09c" providerId="ADAL" clId="{E435C2E3-618E-44AF-BBFF-D3498C694A52}" dt="2018-08-22T19:16:13.015" v="445" actId="1038"/>
        <pc:sldMkLst>
          <pc:docMk/>
          <pc:sldMk cId="661142801" sldId="259"/>
        </pc:sldMkLst>
        <pc:spChg chg="add del mod">
          <ac:chgData name="Doreen Thieme" userId="ba975a27-6abc-4f11-a7ab-77942cdec09c" providerId="ADAL" clId="{E435C2E3-618E-44AF-BBFF-D3498C694A52}" dt="2018-08-22T19:07:54.062" v="362" actId="478"/>
          <ac:spMkLst>
            <pc:docMk/>
            <pc:sldMk cId="661142801" sldId="259"/>
            <ac:spMk id="8" creationId="{3226B312-F882-49C5-8120-4AA84F856278}"/>
          </ac:spMkLst>
        </pc:spChg>
        <pc:picChg chg="add del mod">
          <ac:chgData name="Doreen Thieme" userId="ba975a27-6abc-4f11-a7ab-77942cdec09c" providerId="ADAL" clId="{E435C2E3-618E-44AF-BBFF-D3498C694A52}" dt="2018-08-22T19:06:48.865" v="359" actId="478"/>
          <ac:picMkLst>
            <pc:docMk/>
            <pc:sldMk cId="661142801" sldId="259"/>
            <ac:picMk id="3" creationId="{5B61D7FE-DAD5-4E27-B971-35D709E8ED1B}"/>
          </ac:picMkLst>
        </pc:picChg>
        <pc:picChg chg="del">
          <ac:chgData name="Doreen Thieme" userId="ba975a27-6abc-4f11-a7ab-77942cdec09c" providerId="ADAL" clId="{E435C2E3-618E-44AF-BBFF-D3498C694A52}" dt="2018-08-22T19:07:50.837" v="361" actId="478"/>
          <ac:picMkLst>
            <pc:docMk/>
            <pc:sldMk cId="661142801" sldId="259"/>
            <ac:picMk id="4" creationId="{00000000-0000-0000-0000-000000000000}"/>
          </ac:picMkLst>
        </pc:picChg>
        <pc:picChg chg="add mod">
          <ac:chgData name="Doreen Thieme" userId="ba975a27-6abc-4f11-a7ab-77942cdec09c" providerId="ADAL" clId="{E435C2E3-618E-44AF-BBFF-D3498C694A52}" dt="2018-08-22T19:16:13.015" v="445" actId="1038"/>
          <ac:picMkLst>
            <pc:docMk/>
            <pc:sldMk cId="661142801" sldId="259"/>
            <ac:picMk id="6" creationId="{6F06D322-1B48-4189-B4DD-BC8A22FE1C83}"/>
          </ac:picMkLst>
        </pc:picChg>
      </pc:sldChg>
      <pc:sldChg chg="modSp">
        <pc:chgData name="Doreen Thieme" userId="ba975a27-6abc-4f11-a7ab-77942cdec09c" providerId="ADAL" clId="{E435C2E3-618E-44AF-BBFF-D3498C694A52}" dt="2018-08-22T18:32:50.376" v="28" actId="120"/>
        <pc:sldMkLst>
          <pc:docMk/>
          <pc:sldMk cId="753675216" sldId="260"/>
        </pc:sldMkLst>
        <pc:spChg chg="mod">
          <ac:chgData name="Doreen Thieme" userId="ba975a27-6abc-4f11-a7ab-77942cdec09c" providerId="ADAL" clId="{E435C2E3-618E-44AF-BBFF-D3498C694A52}" dt="2018-08-22T18:32:50.376" v="28" actId="120"/>
          <ac:spMkLst>
            <pc:docMk/>
            <pc:sldMk cId="753675216" sldId="260"/>
            <ac:spMk id="2" creationId="{00000000-0000-0000-0000-000000000000}"/>
          </ac:spMkLst>
        </pc:spChg>
        <pc:spChg chg="mod">
          <ac:chgData name="Doreen Thieme" userId="ba975a27-6abc-4f11-a7ab-77942cdec09c" providerId="ADAL" clId="{E435C2E3-618E-44AF-BBFF-D3498C694A52}" dt="2018-08-22T18:31:44.050" v="25" actId="20577"/>
          <ac:spMkLst>
            <pc:docMk/>
            <pc:sldMk cId="753675216" sldId="260"/>
            <ac:spMk id="3" creationId="{00000000-0000-0000-0000-000000000000}"/>
          </ac:spMkLst>
        </pc:spChg>
      </pc:sldChg>
      <pc:sldChg chg="modSp">
        <pc:chgData name="Doreen Thieme" userId="ba975a27-6abc-4f11-a7ab-77942cdec09c" providerId="ADAL" clId="{E435C2E3-618E-44AF-BBFF-D3498C694A52}" dt="2018-08-22T18:44:39.026" v="208" actId="20577"/>
        <pc:sldMkLst>
          <pc:docMk/>
          <pc:sldMk cId="103081511" sldId="261"/>
        </pc:sldMkLst>
        <pc:spChg chg="mod">
          <ac:chgData name="Doreen Thieme" userId="ba975a27-6abc-4f11-a7ab-77942cdec09c" providerId="ADAL" clId="{E435C2E3-618E-44AF-BBFF-D3498C694A52}" dt="2018-08-22T18:34:22.608" v="30" actId="20577"/>
          <ac:spMkLst>
            <pc:docMk/>
            <pc:sldMk cId="103081511" sldId="261"/>
            <ac:spMk id="2" creationId="{00000000-0000-0000-0000-000000000000}"/>
          </ac:spMkLst>
        </pc:spChg>
        <pc:spChg chg="mod">
          <ac:chgData name="Doreen Thieme" userId="ba975a27-6abc-4f11-a7ab-77942cdec09c" providerId="ADAL" clId="{E435C2E3-618E-44AF-BBFF-D3498C694A52}" dt="2018-08-22T18:44:39.026" v="208" actId="20577"/>
          <ac:spMkLst>
            <pc:docMk/>
            <pc:sldMk cId="103081511" sldId="261"/>
            <ac:spMk id="3" creationId="{00000000-0000-0000-0000-000000000000}"/>
          </ac:spMkLst>
        </pc:spChg>
      </pc:sldChg>
      <pc:sldChg chg="modSp">
        <pc:chgData name="Doreen Thieme" userId="ba975a27-6abc-4f11-a7ab-77942cdec09c" providerId="ADAL" clId="{E435C2E3-618E-44AF-BBFF-D3498C694A52}" dt="2018-08-22T18:40:54.244" v="119" actId="255"/>
        <pc:sldMkLst>
          <pc:docMk/>
          <pc:sldMk cId="440511217" sldId="262"/>
        </pc:sldMkLst>
        <pc:spChg chg="mod">
          <ac:chgData name="Doreen Thieme" userId="ba975a27-6abc-4f11-a7ab-77942cdec09c" providerId="ADAL" clId="{E435C2E3-618E-44AF-BBFF-D3498C694A52}" dt="2018-08-22T18:40:54.244" v="119" actId="255"/>
          <ac:spMkLst>
            <pc:docMk/>
            <pc:sldMk cId="440511217" sldId="262"/>
            <ac:spMk id="3" creationId="{00000000-0000-0000-0000-000000000000}"/>
          </ac:spMkLst>
        </pc:spChg>
      </pc:sldChg>
    </pc:docChg>
  </pc:docChgLst>
  <pc:docChgLst>
    <pc:chgData name="Doreen Thieme" userId="ba975a27-6abc-4f11-a7ab-77942cdec09c" providerId="ADAL" clId="{A55F0AD0-1754-476A-A74B-E072A9E0AE4F}"/>
    <pc:docChg chg="modSld">
      <pc:chgData name="Doreen Thieme" userId="ba975a27-6abc-4f11-a7ab-77942cdec09c" providerId="ADAL" clId="{A55F0AD0-1754-476A-A74B-E072A9E0AE4F}" dt="2018-07-25T18:15:10.511" v="5" actId="20577"/>
      <pc:docMkLst>
        <pc:docMk/>
      </pc:docMkLst>
      <pc:sldChg chg="modSp">
        <pc:chgData name="Doreen Thieme" userId="ba975a27-6abc-4f11-a7ab-77942cdec09c" providerId="ADAL" clId="{A55F0AD0-1754-476A-A74B-E072A9E0AE4F}" dt="2018-07-25T18:15:10.511" v="5" actId="20577"/>
        <pc:sldMkLst>
          <pc:docMk/>
          <pc:sldMk cId="440511217" sldId="262"/>
        </pc:sldMkLst>
        <pc:spChg chg="mod">
          <ac:chgData name="Doreen Thieme" userId="ba975a27-6abc-4f11-a7ab-77942cdec09c" providerId="ADAL" clId="{A55F0AD0-1754-476A-A74B-E072A9E0AE4F}" dt="2018-07-25T18:15:10.511" v="5" actId="20577"/>
          <ac:spMkLst>
            <pc:docMk/>
            <pc:sldMk cId="440511217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Stop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trafficking </a:t>
            </a:r>
            <a:r>
              <a:rPr lang="en-US" dirty="0"/>
              <a:t>in the name of love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 Justice presents Flash mob invasion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627">
            <a:off x="7742918" y="4872695"/>
            <a:ext cx="3203401" cy="378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E3378-9BDF-4016-9E34-D584CB326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0111">
            <a:off x="6587713" y="4584928"/>
            <a:ext cx="4314730" cy="11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AA02D-6B91-4EA1-9CEB-2E95C0CF3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12" y="13252"/>
            <a:ext cx="9829023" cy="63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What is this Flash mob Campaign?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00056"/>
            <a:ext cx="10394707" cy="3868514"/>
          </a:xfrm>
        </p:spPr>
        <p:txBody>
          <a:bodyPr>
            <a:normAutofit fontScale="32500" lnSpcReduction="20000"/>
          </a:bodyPr>
          <a:lstStyle/>
          <a:p>
            <a:r>
              <a:rPr lang="en-US" sz="7200" dirty="0">
                <a:latin typeface="Arial Narrow" panose="020B0606020202030204" pitchFamily="34" charset="0"/>
              </a:rPr>
              <a:t>We are very excited to share with you a social justice Campaign for this Valentine's Day - February 14th! Nothing says LOVE like a FLASH MOB.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7200" dirty="0">
                <a:latin typeface="Arial Narrow" panose="020B0606020202030204" pitchFamily="34" charset="0"/>
              </a:rPr>
              <a:t>The campaign is an invitation to help stop the trafficking of women and children in Bangladesh and India who are enslaved to pick the cotton that makes our clothes. 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7200" dirty="0">
                <a:latin typeface="Arial Narrow" panose="020B0606020202030204" pitchFamily="34" charset="0"/>
              </a:rPr>
              <a:t>How? You can organize a Flash Mob (using our nifty resources) in your community - using the song, </a:t>
            </a:r>
            <a:r>
              <a:rPr lang="en-US" sz="7200" b="1" u="sng" dirty="0">
                <a:latin typeface="Arial Narrow" panose="020B0606020202030204" pitchFamily="34" charset="0"/>
              </a:rPr>
              <a:t>Stop in the Name of Love.</a:t>
            </a:r>
            <a:r>
              <a:rPr lang="en-US" sz="7200" u="sng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67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9529" y="0"/>
            <a:ext cx="318247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94128" y="1"/>
            <a:ext cx="3025588" cy="68210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DD1D7-2FF3-4BC8-93E8-58EE19D2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60" y="-2107482"/>
            <a:ext cx="6078067" cy="91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1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99986"/>
            <a:ext cx="10394706" cy="32902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200" dirty="0">
                <a:latin typeface="Arial Narrow" panose="020B0606020202030204" pitchFamily="34" charset="0"/>
              </a:rPr>
              <a:t>If you want in on this world changing endeavor, here are the steps and materials you'll need to: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4400" b="1" dirty="0">
                <a:latin typeface="Arial Narrow" panose="020B0606020202030204" pitchFamily="34" charset="0"/>
              </a:rPr>
              <a:t>1)  Get a group of adults, teens, children who enjoy dancing!</a:t>
            </a:r>
            <a:r>
              <a:rPr lang="en-US" sz="4400" dirty="0">
                <a:latin typeface="Arial Narrow" panose="020B0606020202030204" pitchFamily="34" charset="0"/>
              </a:rPr>
              <a:t> The more the merrier - and no one has to be a dancing expert.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en-US" sz="1100" b="1" dirty="0">
              <a:latin typeface="Arial Narrow" panose="020B0606020202030204" pitchFamily="34" charset="0"/>
            </a:endParaRPr>
          </a:p>
          <a:p>
            <a:r>
              <a:rPr lang="en-US" sz="4400" b="1" dirty="0">
                <a:latin typeface="Arial Narrow" panose="020B0606020202030204" pitchFamily="34" charset="0"/>
              </a:rPr>
              <a:t>2)  Learn the demo dance or create your own!                                                                         </a:t>
            </a:r>
            <a:r>
              <a:rPr lang="en-US" sz="4400" dirty="0">
                <a:latin typeface="Arial Narrow" panose="020B0606020202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30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03412"/>
            <a:ext cx="10394707" cy="4971173"/>
          </a:xfrm>
        </p:spPr>
        <p:txBody>
          <a:bodyPr>
            <a:no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3)  Identify a suitable flash mob location - </a:t>
            </a:r>
            <a:r>
              <a:rPr lang="en-US" sz="2100" dirty="0">
                <a:latin typeface="Arial Narrow" panose="020B0606020202030204" pitchFamily="34" charset="0"/>
              </a:rPr>
              <a:t>suggestions include: your local mall, town center, or any highly visible/well populated public place - ideally we want to target 'commercial' centers - so wherever there are clothing retail shops is perfect! </a:t>
            </a:r>
          </a:p>
          <a:p>
            <a:pPr marL="0" indent="0">
              <a:buNone/>
            </a:pPr>
            <a:endParaRPr lang="en-US" sz="500" dirty="0">
              <a:latin typeface="Arial Narrow" panose="020B0606020202030204" pitchFamily="34" charset="0"/>
            </a:endParaRPr>
          </a:p>
          <a:p>
            <a:pPr lvl="0"/>
            <a:r>
              <a:rPr lang="en-US" sz="2100" b="1" dirty="0">
                <a:latin typeface="Arial Narrow" panose="020B0606020202030204" pitchFamily="34" charset="0"/>
              </a:rPr>
              <a:t>4)  Take video or pictures, tag us on Facebook @</a:t>
            </a:r>
            <a:r>
              <a:rPr lang="en-US" sz="2100" b="1" dirty="0" err="1">
                <a:latin typeface="Arial Narrow" panose="020B0606020202030204" pitchFamily="34" charset="0"/>
              </a:rPr>
              <a:t>sajusticeus</a:t>
            </a:r>
            <a:r>
              <a:rPr lang="en-US" sz="2100" b="1" dirty="0">
                <a:latin typeface="Arial Narrow" panose="020B0606020202030204" pitchFamily="34" charset="0"/>
              </a:rPr>
              <a:t> with #</a:t>
            </a:r>
            <a:r>
              <a:rPr lang="en-US" sz="2100" b="1" dirty="0" err="1">
                <a:latin typeface="Arial Narrow" panose="020B0606020202030204" pitchFamily="34" charset="0"/>
              </a:rPr>
              <a:t>fightforfreedom</a:t>
            </a:r>
            <a:r>
              <a:rPr lang="en-US" sz="2100" b="1" dirty="0">
                <a:latin typeface="Arial Narrow" panose="020B0606020202030204" pitchFamily="34" charset="0"/>
              </a:rPr>
              <a:t>, and send them to us at SAJustice@usw.salvationarmy.org. </a:t>
            </a:r>
            <a:r>
              <a:rPr lang="en-US" sz="2100" dirty="0">
                <a:latin typeface="Arial Narrow" panose="020B0606020202030204" pitchFamily="34" charset="0"/>
              </a:rPr>
              <a:t>PLEASE send us the details of when and where your flash mob will be held.</a:t>
            </a:r>
          </a:p>
          <a:p>
            <a:pPr marL="0" lvl="0" indent="0">
              <a:buNone/>
            </a:pPr>
            <a:endParaRPr lang="en-US" sz="500" dirty="0">
              <a:latin typeface="Arial Narrow" panose="020B0606020202030204" pitchFamily="34" charset="0"/>
            </a:endParaRPr>
          </a:p>
          <a:p>
            <a:r>
              <a:rPr lang="en-US" sz="2100" b="1" dirty="0">
                <a:latin typeface="Arial Narrow" panose="020B0606020202030204" pitchFamily="34" charset="0"/>
              </a:rPr>
              <a:t>5)  Give OUT the POSTCARDS about the CAMPAIGN, </a:t>
            </a:r>
            <a:r>
              <a:rPr lang="en-US" sz="2100" dirty="0">
                <a:latin typeface="Arial Narrow" panose="020B0606020202030204" pitchFamily="34" charset="0"/>
              </a:rPr>
              <a:t>Inviting those who watch your Flash Mob to send a letter to their favorite clothing stores</a:t>
            </a:r>
            <a:r>
              <a:rPr lang="en-US" sz="2100" b="1" dirty="0">
                <a:latin typeface="Arial Narrow" panose="020B0606020202030204" pitchFamily="34" charset="0"/>
              </a:rPr>
              <a:t>! </a:t>
            </a:r>
            <a:endParaRPr lang="en-US" sz="2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1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06D322-1B48-4189-B4DD-BC8A22FE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46" y="-1"/>
            <a:ext cx="9556474" cy="63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2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297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Impact</vt:lpstr>
      <vt:lpstr>Main Event</vt:lpstr>
      <vt:lpstr>Stop Human trafficking in the name of love</vt:lpstr>
      <vt:lpstr>PowerPoint Presentation</vt:lpstr>
      <vt:lpstr>       What is this Flash mob Campaign? </vt:lpstr>
      <vt:lpstr>PowerPoint Presentation</vt:lpstr>
      <vt:lpstr>What Can You do?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Human trafficking in the name of love</dc:title>
  <dc:creator>Erika Hernandez</dc:creator>
  <cp:lastModifiedBy>Doreen Thieme</cp:lastModifiedBy>
  <cp:revision>12</cp:revision>
  <dcterms:created xsi:type="dcterms:W3CDTF">2016-01-28T04:32:21Z</dcterms:created>
  <dcterms:modified xsi:type="dcterms:W3CDTF">2018-08-22T20:30:26Z</dcterms:modified>
</cp:coreProperties>
</file>