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Stop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Human trafficking </a:t>
            </a:r>
            <a:r>
              <a:rPr lang="en-US" dirty="0"/>
              <a:t>in the name of love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 Justice presents Flash mob invasion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627">
            <a:off x="7742918" y="4872695"/>
            <a:ext cx="3203401" cy="378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E3378-9BDF-4016-9E34-D584CB326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0111">
            <a:off x="6587713" y="4584928"/>
            <a:ext cx="4314730" cy="11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5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AA02D-6B91-4EA1-9CEB-2E95C0CF3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12" y="13252"/>
            <a:ext cx="9829023" cy="63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8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What is this Flash mob Campaign?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00056"/>
            <a:ext cx="10394707" cy="3868514"/>
          </a:xfrm>
        </p:spPr>
        <p:txBody>
          <a:bodyPr>
            <a:normAutofit fontScale="32500" lnSpcReduction="20000"/>
          </a:bodyPr>
          <a:lstStyle/>
          <a:p>
            <a:r>
              <a:rPr lang="en-US" sz="7200" dirty="0">
                <a:latin typeface="Arial Narrow" panose="020B0606020202030204" pitchFamily="34" charset="0"/>
              </a:rPr>
              <a:t>We are very excited to share with you a social justice Campaign for this Valentine's Day - February 14th! Nothing says LOVE like a FLASH MOB.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sz="7200" dirty="0">
                <a:latin typeface="Arial Narrow" panose="020B0606020202030204" pitchFamily="34" charset="0"/>
              </a:rPr>
              <a:t>The campaign is an invitation to help stop the trafficking of women and children in Bangladesh and India who are enslaved to pick the cotton that makes our clothes. 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7200" dirty="0">
                <a:latin typeface="Arial Narrow" panose="020B0606020202030204" pitchFamily="34" charset="0"/>
              </a:rPr>
              <a:t>How? You can organize a Flash Mob (using our nifty resources) in your community - using the song, </a:t>
            </a:r>
            <a:r>
              <a:rPr lang="en-US" sz="7200" b="1" u="sng" dirty="0">
                <a:latin typeface="Arial Narrow" panose="020B0606020202030204" pitchFamily="34" charset="0"/>
              </a:rPr>
              <a:t>Stop in the Name of Love.</a:t>
            </a:r>
            <a:r>
              <a:rPr lang="en-US" sz="7200" u="sng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67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09529" y="0"/>
            <a:ext cx="318247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94128" y="1"/>
            <a:ext cx="3025588" cy="68210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DD1D7-2FF3-4BC8-93E8-58EE19D2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460" y="-2107482"/>
            <a:ext cx="6078067" cy="91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1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99986"/>
            <a:ext cx="10394706" cy="32902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7200" dirty="0">
                <a:latin typeface="Arial Narrow" panose="020B0606020202030204" pitchFamily="34" charset="0"/>
              </a:rPr>
              <a:t>If you want in on this world changing endeavor, here are the steps and materials you'll need to: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sz="4400" b="1" dirty="0">
                <a:latin typeface="Arial Narrow" panose="020B0606020202030204" pitchFamily="34" charset="0"/>
              </a:rPr>
              <a:t>1)  Get a group of adults, teens, children who enjoy dancing!</a:t>
            </a:r>
            <a:r>
              <a:rPr lang="en-US" sz="4400" dirty="0">
                <a:latin typeface="Arial Narrow" panose="020B0606020202030204" pitchFamily="34" charset="0"/>
              </a:rPr>
              <a:t> The more the merrier - and no one has to be a dancing expert.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en-US" sz="1100" b="1" dirty="0">
              <a:latin typeface="Arial Narrow" panose="020B0606020202030204" pitchFamily="34" charset="0"/>
            </a:endParaRPr>
          </a:p>
          <a:p>
            <a:r>
              <a:rPr lang="en-US" sz="4400" b="1" dirty="0">
                <a:latin typeface="Arial Narrow" panose="020B0606020202030204" pitchFamily="34" charset="0"/>
              </a:rPr>
              <a:t>2)  Learn the demo dance or create your own!                                                                         </a:t>
            </a:r>
            <a:r>
              <a:rPr lang="en-US" sz="4400" dirty="0">
                <a:latin typeface="Arial Narrow" panose="020B0606020202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30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03412"/>
            <a:ext cx="10394707" cy="4971173"/>
          </a:xfrm>
        </p:spPr>
        <p:txBody>
          <a:bodyPr>
            <a:no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3)  Identify a suitable flash mob location - </a:t>
            </a:r>
            <a:r>
              <a:rPr lang="en-US" sz="2100" dirty="0">
                <a:latin typeface="Arial Narrow" panose="020B0606020202030204" pitchFamily="34" charset="0"/>
              </a:rPr>
              <a:t>suggestions include: your local mall, town center, or any highly visible/well populated public place - ideally we want to target 'commercial' centers - so wherever there are clothing retail shops is perfect! </a:t>
            </a:r>
          </a:p>
          <a:p>
            <a:pPr marL="0" indent="0">
              <a:buNone/>
            </a:pPr>
            <a:endParaRPr lang="en-US" sz="500" dirty="0">
              <a:latin typeface="Arial Narrow" panose="020B0606020202030204" pitchFamily="34" charset="0"/>
            </a:endParaRPr>
          </a:p>
          <a:p>
            <a:pPr lvl="0"/>
            <a:r>
              <a:rPr lang="en-US" sz="2100" b="1" dirty="0">
                <a:latin typeface="Arial Narrow" panose="020B0606020202030204" pitchFamily="34" charset="0"/>
              </a:rPr>
              <a:t>4)  Take video or pictures, tag us on Facebook @</a:t>
            </a:r>
            <a:r>
              <a:rPr lang="en-US" sz="2100" b="1" dirty="0" err="1">
                <a:latin typeface="Arial Narrow" panose="020B0606020202030204" pitchFamily="34" charset="0"/>
              </a:rPr>
              <a:t>sajusticeus</a:t>
            </a:r>
            <a:r>
              <a:rPr lang="en-US" sz="2100" b="1" dirty="0">
                <a:latin typeface="Arial Narrow" panose="020B0606020202030204" pitchFamily="34" charset="0"/>
              </a:rPr>
              <a:t> with #</a:t>
            </a:r>
            <a:r>
              <a:rPr lang="en-US" sz="2100" b="1" dirty="0" err="1">
                <a:latin typeface="Arial Narrow" panose="020B0606020202030204" pitchFamily="34" charset="0"/>
              </a:rPr>
              <a:t>fightforfreedom</a:t>
            </a:r>
            <a:r>
              <a:rPr lang="en-US" sz="2100" b="1" dirty="0">
                <a:latin typeface="Arial Narrow" panose="020B0606020202030204" pitchFamily="34" charset="0"/>
              </a:rPr>
              <a:t>, and send them to us at SAJustice@usw.salvationarmy.org. </a:t>
            </a:r>
            <a:r>
              <a:rPr lang="en-US" sz="2100" dirty="0">
                <a:latin typeface="Arial Narrow" panose="020B0606020202030204" pitchFamily="34" charset="0"/>
              </a:rPr>
              <a:t>PLEASE send us the details of when and where your flash mob will be held.</a:t>
            </a:r>
          </a:p>
          <a:p>
            <a:pPr marL="0" lvl="0" indent="0">
              <a:buNone/>
            </a:pPr>
            <a:endParaRPr lang="en-US" sz="500" dirty="0">
              <a:latin typeface="Arial Narrow" panose="020B0606020202030204" pitchFamily="34" charset="0"/>
            </a:endParaRPr>
          </a:p>
          <a:p>
            <a:r>
              <a:rPr lang="en-US" sz="2100" b="1" dirty="0">
                <a:latin typeface="Arial Narrow" panose="020B0606020202030204" pitchFamily="34" charset="0"/>
              </a:rPr>
              <a:t>5)  Give OUT the POSTCARDS about the CAMPAIGN, </a:t>
            </a:r>
            <a:r>
              <a:rPr lang="en-US" sz="2100" dirty="0">
                <a:latin typeface="Arial Narrow" panose="020B0606020202030204" pitchFamily="34" charset="0"/>
              </a:rPr>
              <a:t>Inviting those who watch your Flash Mob to send a letter to their favorite clothing stores</a:t>
            </a:r>
            <a:r>
              <a:rPr lang="en-US" sz="2100" b="1" dirty="0">
                <a:latin typeface="Arial Narrow" panose="020B0606020202030204" pitchFamily="34" charset="0"/>
              </a:rPr>
              <a:t>! </a:t>
            </a:r>
            <a:endParaRPr lang="en-US" sz="2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1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06D322-1B48-4189-B4DD-BC8A22FE1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46" y="-1"/>
            <a:ext cx="9556474" cy="63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2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297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Impact</vt:lpstr>
      <vt:lpstr>Main Event</vt:lpstr>
      <vt:lpstr>Stop Human trafficking in the name of love</vt:lpstr>
      <vt:lpstr>PowerPoint Presentation</vt:lpstr>
      <vt:lpstr>       What is this Flash mob Campaign? </vt:lpstr>
      <vt:lpstr>PowerPoint Presentation</vt:lpstr>
      <vt:lpstr>What Can You do?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Human trafficking in the name of love</dc:title>
  <dc:creator>Erika Hernandez</dc:creator>
  <cp:lastModifiedBy>Doreen Thieme</cp:lastModifiedBy>
  <cp:revision>12</cp:revision>
  <dcterms:created xsi:type="dcterms:W3CDTF">2016-01-28T04:32:21Z</dcterms:created>
  <dcterms:modified xsi:type="dcterms:W3CDTF">2018-10-24T16:08:30Z</dcterms:modified>
</cp:coreProperties>
</file>